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178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0540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916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374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703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049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73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608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1323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930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167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32BDC-C60A-43E5-9660-4BF24AE8BF79}" type="datetimeFigureOut">
              <a:rPr lang="zh-CN" altLang="en-US" smtClean="0"/>
              <a:t>2023/9/11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CF542-0916-46B1-9D29-27436409BA1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40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900" y="911348"/>
            <a:ext cx="3019425" cy="48577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805996" y="911348"/>
            <a:ext cx="30361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将存储在地址为</a:t>
            </a:r>
            <a:r>
              <a:rPr lang="en-US" altLang="zh-CN" dirty="0" smtClean="0"/>
              <a:t>1</a:t>
            </a:r>
            <a:r>
              <a:rPr lang="zh-CN" altLang="en-US" dirty="0" smtClean="0"/>
              <a:t>的内存单元的数据和存储在地址为</a:t>
            </a:r>
            <a:r>
              <a:rPr lang="en-US" altLang="zh-CN" dirty="0" smtClean="0"/>
              <a:t>2</a:t>
            </a:r>
            <a:r>
              <a:rPr lang="zh-CN" altLang="en-US" dirty="0" smtClean="0"/>
              <a:t>的内存单元的数据相加，和存储在地址为</a:t>
            </a:r>
            <a:r>
              <a:rPr lang="en-US" altLang="zh-CN" dirty="0" smtClean="0"/>
              <a:t>16</a:t>
            </a:r>
            <a:r>
              <a:rPr lang="zh-CN" altLang="en-US" dirty="0" smtClean="0"/>
              <a:t>的内存单元中，请分别用机器语言和汇编语言进行描述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1825" y="3340223"/>
            <a:ext cx="3457575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63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67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3</cp:revision>
  <dcterms:created xsi:type="dcterms:W3CDTF">2023-09-11T02:48:04Z</dcterms:created>
  <dcterms:modified xsi:type="dcterms:W3CDTF">2023-09-11T03:02:52Z</dcterms:modified>
</cp:coreProperties>
</file>